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5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2"/>
    <p:restoredTop sz="94658"/>
  </p:normalViewPr>
  <p:slideViewPr>
    <p:cSldViewPr snapToGrid="0">
      <p:cViewPr>
        <p:scale>
          <a:sx n="88" d="100"/>
          <a:sy n="88" d="100"/>
        </p:scale>
        <p:origin x="69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49D80-4FB1-EA43-BCBD-7DB776CF424C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1E106-3F67-7C47-841D-37D46B80E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4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1E106-3F67-7C47-841D-37D46B80EE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0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5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3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6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1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9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15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0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72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9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3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E3D1A-0BB4-5841-BECE-31478C8A92FA}" type="datetimeFigureOut">
              <a:rPr lang="en-US" smtClean="0"/>
              <a:t>5/15/25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50319-BD29-F841-9223-B57933C7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2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odel of a race track&#10;&#10;AI-generated content may be incorrect.">
            <a:extLst>
              <a:ext uri="{FF2B5EF4-FFF2-40B4-BE49-F238E27FC236}">
                <a16:creationId xmlns:a16="http://schemas.microsoft.com/office/drawing/2014/main" id="{0FCACFF6-540A-CEE7-FDC1-5C44EAC8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81"/>
            <a:ext cx="7109530" cy="6700838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8AB74BC-AEBA-E38F-A714-98ED9E442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40" y="6051883"/>
            <a:ext cx="2011464" cy="60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17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97A16-C9C1-F959-F63D-F028D7CE7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ochure of a bicycle track and a group of people&#10;&#10;AI-generated content may be incorrect.">
            <a:extLst>
              <a:ext uri="{FF2B5EF4-FFF2-40B4-BE49-F238E27FC236}">
                <a16:creationId xmlns:a16="http://schemas.microsoft.com/office/drawing/2014/main" id="{9E8C1133-0083-480B-349D-CD34B58E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466" y="0"/>
            <a:ext cx="10526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7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EAB4-894D-6F07-EACC-5EB18FAC4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ad&#10;&#10;AI-generated content may be incorrect.">
            <a:extLst>
              <a:ext uri="{FF2B5EF4-FFF2-40B4-BE49-F238E27FC236}">
                <a16:creationId xmlns:a16="http://schemas.microsoft.com/office/drawing/2014/main" id="{D8211D94-3005-BEA6-01D8-BDC54B38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144" y="0"/>
            <a:ext cx="10532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E9A2-BE39-D7DD-E270-68A21731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83C085-81D5-4CBD-41F6-734FB41FD66C}"/>
              </a:ext>
            </a:extLst>
          </p:cNvPr>
          <p:cNvSpPr txBox="1"/>
          <p:nvPr/>
        </p:nvSpPr>
        <p:spPr>
          <a:xfrm>
            <a:off x="3702050" y="2571767"/>
            <a:ext cx="57313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Thank You for Your Time</a:t>
            </a:r>
          </a:p>
          <a:p>
            <a:r>
              <a:rPr lang="en-GB" dirty="0"/>
              <a:t>We appreciate the opportunity to share our vision for the new pump track.</a:t>
            </a:r>
          </a:p>
          <a:p>
            <a:br>
              <a:rPr lang="en-GB" dirty="0"/>
            </a:br>
            <a:r>
              <a:rPr lang="en-GB" dirty="0"/>
              <a:t>Our goal is to create a space that inspires riders of all ages and abilities, encourages healthy activity, and brings the community together.</a:t>
            </a:r>
          </a:p>
          <a:p>
            <a:endParaRPr lang="en-GB" dirty="0"/>
          </a:p>
          <a:p>
            <a:r>
              <a:rPr lang="en-GB" dirty="0"/>
              <a:t>If you have any questions, we’d love to answer them.</a:t>
            </a:r>
          </a:p>
          <a:p>
            <a:r>
              <a:rPr lang="en-GB" b="1" dirty="0"/>
              <a:t>Four One Four Ltd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DC3C07B-E493-FD9D-EF8F-C48574F9A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1" y="609571"/>
            <a:ext cx="3597845" cy="1074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0EC9A8-B631-F014-ACCE-13FA04A9A42D}"/>
              </a:ext>
            </a:extLst>
          </p:cNvPr>
          <p:cNvSpPr/>
          <p:nvPr/>
        </p:nvSpPr>
        <p:spPr>
          <a:xfrm>
            <a:off x="0" y="0"/>
            <a:ext cx="3338286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698408-1D10-08A0-DC56-4F80DDF54598}"/>
              </a:ext>
            </a:extLst>
          </p:cNvPr>
          <p:cNvCxnSpPr/>
          <p:nvPr/>
        </p:nvCxnSpPr>
        <p:spPr>
          <a:xfrm>
            <a:off x="3338286" y="0"/>
            <a:ext cx="0" cy="6858000"/>
          </a:xfrm>
          <a:prstGeom prst="line">
            <a:avLst/>
          </a:prstGeom>
          <a:ln w="88900">
            <a:solidFill>
              <a:srgbClr val="FED5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81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city&#10;&#10;AI-generated content may be incorrect.">
            <a:extLst>
              <a:ext uri="{FF2B5EF4-FFF2-40B4-BE49-F238E27FC236}">
                <a16:creationId xmlns:a16="http://schemas.microsoft.com/office/drawing/2014/main" id="{6F945D6F-363E-421A-C675-6C4BED7EF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150" y="0"/>
            <a:ext cx="10554755" cy="6858000"/>
          </a:xfrm>
        </p:spPr>
      </p:pic>
    </p:spTree>
    <p:extLst>
      <p:ext uri="{BB962C8B-B14F-4D97-AF65-F5344CB8AC3E}">
        <p14:creationId xmlns:p14="http://schemas.microsoft.com/office/powerpoint/2010/main" val="33320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odel of a race track&#10;&#10;AI-generated content may be incorrect.">
            <a:extLst>
              <a:ext uri="{FF2B5EF4-FFF2-40B4-BE49-F238E27FC236}">
                <a16:creationId xmlns:a16="http://schemas.microsoft.com/office/drawing/2014/main" id="{527DB281-88B4-BCE8-7359-7C5B1314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338" y="0"/>
            <a:ext cx="10588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5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generated image of a race track&#10;&#10;AI-generated content may be incorrect.">
            <a:extLst>
              <a:ext uri="{FF2B5EF4-FFF2-40B4-BE49-F238E27FC236}">
                <a16:creationId xmlns:a16="http://schemas.microsoft.com/office/drawing/2014/main" id="{ECA96782-6C57-A6D7-C6B6-CDFFF8C2E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64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DF08-EB2A-43EF-D2DC-32774B5D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generated image of a miniature golf course&#10;&#10;AI-generated content may be incorrect.">
            <a:extLst>
              <a:ext uri="{FF2B5EF4-FFF2-40B4-BE49-F238E27FC236}">
                <a16:creationId xmlns:a16="http://schemas.microsoft.com/office/drawing/2014/main" id="{95E49694-B2ED-2D4A-A863-CE183B6E9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181" y="0"/>
            <a:ext cx="10486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7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3A351-7A53-4273-5039-8ACAA1522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track&#10;&#10;AI-generated content may be incorrect.">
            <a:extLst>
              <a:ext uri="{FF2B5EF4-FFF2-40B4-BE49-F238E27FC236}">
                <a16:creationId xmlns:a16="http://schemas.microsoft.com/office/drawing/2014/main" id="{AA12A606-2B44-1CF3-F0E5-79A25C719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7813" y="0"/>
            <a:ext cx="1050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64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BC84B-1194-9D57-1C97-C66E13BC5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rack&#10;&#10;AI-generated content may be incorrect.">
            <a:extLst>
              <a:ext uri="{FF2B5EF4-FFF2-40B4-BE49-F238E27FC236}">
                <a16:creationId xmlns:a16="http://schemas.microsoft.com/office/drawing/2014/main" id="{7298B3BB-86FB-4D61-E86B-1F3DD383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11" y="0"/>
            <a:ext cx="106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8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7C6BD-9B3C-6486-0D27-965935856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CCDDF4AE-3792-C516-89C1-21EAB58B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076" y="0"/>
            <a:ext cx="10594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6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003E1-F756-09CA-87BA-F87D1E742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arrows and text&#10;&#10;AI-generated content may be incorrect.">
            <a:extLst>
              <a:ext uri="{FF2B5EF4-FFF2-40B4-BE49-F238E27FC236}">
                <a16:creationId xmlns:a16="http://schemas.microsoft.com/office/drawing/2014/main" id="{334B1CD5-63ED-46FA-0930-42E042F8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11" y="0"/>
            <a:ext cx="106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72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63</Words>
  <Application>Microsoft Macintosh PowerPoint</Application>
  <PresentationFormat>A4 Paper (210x297 mm)</PresentationFormat>
  <Paragraphs>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Shaun Scarfe</dc:creator>
  <cp:lastModifiedBy>Shaun Scarfe</cp:lastModifiedBy>
  <cp:revision>1</cp:revision>
  <dcterms:created xsi:type="dcterms:W3CDTF">2025-05-15T10:22:29Z</dcterms:created>
  <dcterms:modified xsi:type="dcterms:W3CDTF">2025-05-15T11:28:17Z</dcterms:modified>
</cp:coreProperties>
</file>